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78" r:id="rId5"/>
    <p:sldId id="258" r:id="rId6"/>
    <p:sldId id="272" r:id="rId7"/>
    <p:sldId id="263" r:id="rId8"/>
    <p:sldId id="277" r:id="rId9"/>
    <p:sldId id="274" r:id="rId10"/>
    <p:sldId id="259" r:id="rId11"/>
    <p:sldId id="271" r:id="rId12"/>
    <p:sldId id="265" r:id="rId13"/>
    <p:sldId id="275" r:id="rId14"/>
    <p:sldId id="260" r:id="rId15"/>
    <p:sldId id="261" r:id="rId16"/>
    <p:sldId id="269" r:id="rId17"/>
    <p:sldId id="266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/>
    <p:restoredTop sz="95775"/>
  </p:normalViewPr>
  <p:slideViewPr>
    <p:cSldViewPr snapToGrid="0" snapToObjects="1">
      <p:cViewPr>
        <p:scale>
          <a:sx n="88" d="100"/>
          <a:sy n="88" d="100"/>
        </p:scale>
        <p:origin x="1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64E6-A626-C247-8513-811200AB5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Cs5319 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1BDEE-57E3-A746-A508-2766E95F3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Fernando Corral</a:t>
            </a:r>
          </a:p>
        </p:txBody>
      </p:sp>
    </p:spTree>
    <p:extLst>
      <p:ext uri="{BB962C8B-B14F-4D97-AF65-F5344CB8AC3E}">
        <p14:creationId xmlns:p14="http://schemas.microsoft.com/office/powerpoint/2010/main" val="79262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1344AE3-097D-1940-A6E3-5346090B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" y="4058"/>
            <a:ext cx="8519160" cy="68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E8A70-F638-7D46-846B-62A59BEA09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Architecture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58E05-AF80-5647-B24C-6020E3FB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07" y="0"/>
            <a:ext cx="7880985" cy="68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AA1E6AED-08EF-1142-8A34-286B320C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67"/>
          <a:stretch/>
        </p:blipFill>
        <p:spPr>
          <a:xfrm>
            <a:off x="643467" y="1191320"/>
            <a:ext cx="5372099" cy="4475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14629-A74D-674B-BB6F-D57B33FA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2" t="15159" r="34141" b="40630"/>
          <a:stretch/>
        </p:blipFill>
        <p:spPr>
          <a:xfrm>
            <a:off x="5852160" y="1191320"/>
            <a:ext cx="5372099" cy="47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0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8EA816-B66D-F449-85AC-3DBC992DD00D}"/>
              </a:ext>
            </a:extLst>
          </p:cNvPr>
          <p:cNvGrpSpPr/>
          <p:nvPr/>
        </p:nvGrpSpPr>
        <p:grpSpPr>
          <a:xfrm>
            <a:off x="708660" y="0"/>
            <a:ext cx="10774680" cy="6858000"/>
            <a:chOff x="1137146" y="400292"/>
            <a:chExt cx="9509820" cy="62138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CEAABE-02DF-6248-9CC5-33CA44D82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784"/>
            <a:stretch/>
          </p:blipFill>
          <p:spPr>
            <a:xfrm>
              <a:off x="1137146" y="400292"/>
              <a:ext cx="9509820" cy="323088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FE37A1-5D7C-294C-A579-CEEBF73382AC}"/>
                </a:ext>
              </a:extLst>
            </p:cNvPr>
            <p:cNvSpPr/>
            <p:nvPr/>
          </p:nvSpPr>
          <p:spPr>
            <a:xfrm>
              <a:off x="1137146" y="3614322"/>
              <a:ext cx="9509820" cy="2999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BE27A4-2EEC-E245-9210-BB7655B89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80" t="76508" r="7264" b="10205"/>
            <a:stretch/>
          </p:blipFill>
          <p:spPr>
            <a:xfrm>
              <a:off x="2795110" y="4255132"/>
              <a:ext cx="7660145" cy="12440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78917-4CE6-EA4A-AC64-BA9AABC9B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28" t="56417" r="53360" b="37663"/>
            <a:stretch/>
          </p:blipFill>
          <p:spPr>
            <a:xfrm>
              <a:off x="1566464" y="5225286"/>
              <a:ext cx="2051607" cy="554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68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B30AB-DDCB-F64D-9C0E-4096F9C8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F01A-1BA7-AC44-B5F8-EFD06FA67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7"/>
            <a:ext cx="4645152" cy="3845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Client-Server: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Multi-client model assess the importance of security and load-balancing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Single-page app: decreased readability</a:t>
            </a:r>
          </a:p>
          <a:p>
            <a:pPr lvl="3"/>
            <a:r>
              <a:rPr lang="en-US" dirty="0"/>
              <a:t>Difficulty editing and expanding upon system</a:t>
            </a:r>
          </a:p>
          <a:p>
            <a:pPr lvl="2"/>
            <a:r>
              <a:rPr lang="en-US" dirty="0"/>
              <a:t>Too abstract does no provide insight to the underlying components and software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FDA83-E91D-B549-BA6C-FF9CA920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39320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C2: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Allows for controlled communication between server and client. Such that the both can communicate based on communication rules</a:t>
            </a:r>
          </a:p>
          <a:p>
            <a:pPr lvl="2"/>
            <a:r>
              <a:rPr lang="en-US" dirty="0"/>
              <a:t>Not as abstract. Components on the client side are defined along with their unique communications.</a:t>
            </a:r>
          </a:p>
          <a:p>
            <a:pPr lvl="2"/>
            <a:r>
              <a:rPr lang="en-US" dirty="0"/>
              <a:t>Separation of components increases editability and reusability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Some components are still abstraction</a:t>
            </a:r>
          </a:p>
          <a:p>
            <a:pPr lvl="3"/>
            <a:r>
              <a:rPr lang="en-US" dirty="0"/>
              <a:t>Outside dependencies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4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71B0-FF2D-E945-86F6-64FD9D0F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1ACEC-20C9-2C46-AB7A-A117E745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C2 was chosen for its </a:t>
            </a:r>
          </a:p>
          <a:p>
            <a:pPr lvl="1"/>
            <a:r>
              <a:rPr lang="en-US" dirty="0"/>
              <a:t>Division of component into smaller components</a:t>
            </a:r>
          </a:p>
          <a:p>
            <a:pPr lvl="2"/>
            <a:r>
              <a:rPr lang="en-US" dirty="0"/>
              <a:t>Increased readability and reusability</a:t>
            </a:r>
          </a:p>
          <a:p>
            <a:pPr lvl="1"/>
            <a:r>
              <a:rPr lang="en-US" dirty="0"/>
              <a:t>Communication architecture that allows for expendability and future feature additions</a:t>
            </a:r>
          </a:p>
        </p:txBody>
      </p:sp>
    </p:spTree>
    <p:extLst>
      <p:ext uri="{BB962C8B-B14F-4D97-AF65-F5344CB8AC3E}">
        <p14:creationId xmlns:p14="http://schemas.microsoft.com/office/powerpoint/2010/main" val="232070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0440-5E14-644D-895E-4BFE4DFD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C188-D56F-9346-AA65-6A3D63B3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final architecture was slightly different. During development, the addition of a reverse-proxy was added.</a:t>
            </a:r>
          </a:p>
          <a:p>
            <a:pPr lvl="1"/>
            <a:r>
              <a:rPr lang="en-US" dirty="0"/>
              <a:t>This creates for server abstraction as to increase the security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83544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2AA4-A2EE-0C49-B83D-DE0EBA71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Compilation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552B54F-7962-E843-923F-B4A078F0E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426" y="1336365"/>
            <a:ext cx="8261147" cy="5479116"/>
          </a:xfrm>
        </p:spPr>
      </p:pic>
    </p:spTree>
    <p:extLst>
      <p:ext uri="{BB962C8B-B14F-4D97-AF65-F5344CB8AC3E}">
        <p14:creationId xmlns:p14="http://schemas.microsoft.com/office/powerpoint/2010/main" val="41289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0281-A841-9341-A3B8-C52CC6AC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ED57A-81FE-6741-9B2C-0ACDB1C3C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4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FC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F976-418B-3B46-95FA-C40978B4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2" y="643467"/>
            <a:ext cx="366297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7084-B096-AD43-ABC7-0CBC892F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6F6A-22AF-BC42-B857-D07F59E2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  <a:p>
            <a:pPr lvl="1"/>
            <a:r>
              <a:rPr lang="en-US" dirty="0"/>
              <a:t>Utilizing Flask (Python) library, Bootstrap CSS Styling, MongoDB</a:t>
            </a:r>
          </a:p>
          <a:p>
            <a:r>
              <a:rPr lang="en-US" dirty="0"/>
              <a:t>Account Creation and Editing</a:t>
            </a:r>
          </a:p>
          <a:p>
            <a:r>
              <a:rPr lang="en-US" dirty="0"/>
              <a:t>Adding, accepting, and removing friends</a:t>
            </a:r>
          </a:p>
          <a:p>
            <a:r>
              <a:rPr lang="en-US" dirty="0"/>
              <a:t>Create and delete Requests</a:t>
            </a:r>
          </a:p>
          <a:p>
            <a:pPr lvl="1"/>
            <a:r>
              <a:rPr lang="en-US" dirty="0"/>
              <a:t>Requests update on software interaction with friends</a:t>
            </a:r>
          </a:p>
        </p:txBody>
      </p:sp>
    </p:spTree>
    <p:extLst>
      <p:ext uri="{BB962C8B-B14F-4D97-AF65-F5344CB8AC3E}">
        <p14:creationId xmlns:p14="http://schemas.microsoft.com/office/powerpoint/2010/main" val="210250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12082-937D-F24E-A9B2-8279D1C9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– 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9142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956858-9F2A-DF48-8D9F-6B986FED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0"/>
            <a:ext cx="11014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E8A70-F638-7D46-846B-62A59BEA09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Architecture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B27EB-F3E3-4E49-9D49-E8BC828E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36" y="-15875"/>
            <a:ext cx="9255927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28F6F6E-0F3F-6A4F-92AA-988F898156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2649"/>
          <a:stretch/>
        </p:blipFill>
        <p:spPr>
          <a:xfrm>
            <a:off x="467834" y="838200"/>
            <a:ext cx="5628166" cy="46848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D519F-323C-844B-9134-B87E25946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3" t="66667" r="26339"/>
          <a:stretch/>
        </p:blipFill>
        <p:spPr>
          <a:xfrm>
            <a:off x="7208520" y="2037647"/>
            <a:ext cx="37490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1D703-4FA5-B940-B1F5-BEF299DC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3843" r="30242" b="9742"/>
          <a:stretch/>
        </p:blipFill>
        <p:spPr>
          <a:xfrm>
            <a:off x="3627245" y="774983"/>
            <a:ext cx="4937509" cy="1193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0F238-E60A-CD43-8E12-644163B6A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0" r="2818" b="47333"/>
          <a:stretch/>
        </p:blipFill>
        <p:spPr>
          <a:xfrm>
            <a:off x="1402079" y="2956560"/>
            <a:ext cx="938784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E8A70-F638-7D46-846B-62A59BEA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34F6C-FFD0-5C40-AD52-DDABCF4A4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20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212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Cs5319 Final Presentation</vt:lpstr>
      <vt:lpstr>PowerPoint Presentation</vt:lpstr>
      <vt:lpstr>Canceled</vt:lpstr>
      <vt:lpstr>Client – Server Architecture</vt:lpstr>
      <vt:lpstr>PowerPoint Presentation</vt:lpstr>
      <vt:lpstr>Architecture 1</vt:lpstr>
      <vt:lpstr>PowerPoint Presentation</vt:lpstr>
      <vt:lpstr>PowerPoint Presentation</vt:lpstr>
      <vt:lpstr>C2 Architecture</vt:lpstr>
      <vt:lpstr>PowerPoint Presentation</vt:lpstr>
      <vt:lpstr>Architecture 1</vt:lpstr>
      <vt:lpstr>PowerPoint Presentation</vt:lpstr>
      <vt:lpstr>PowerPoint Presentation</vt:lpstr>
      <vt:lpstr>Pros and Cons</vt:lpstr>
      <vt:lpstr>Selection</vt:lpstr>
      <vt:lpstr>Final Architecture</vt:lpstr>
      <vt:lpstr>Code Compilation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Cs5319 Final Presentation</dc:title>
  <dc:creator>Corral, Fernando</dc:creator>
  <cp:lastModifiedBy>Corral, Fernando</cp:lastModifiedBy>
  <cp:revision>9</cp:revision>
  <dcterms:created xsi:type="dcterms:W3CDTF">2020-04-18T19:53:43Z</dcterms:created>
  <dcterms:modified xsi:type="dcterms:W3CDTF">2020-04-18T23:27:45Z</dcterms:modified>
</cp:coreProperties>
</file>